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26550" cy="3218815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8">
          <p15:clr>
            <a:srgbClr val="A4A3A4"/>
          </p15:clr>
        </p15:guide>
        <p15:guide id="2" pos="6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A8DD"/>
    <a:srgbClr val="16A9DD"/>
    <a:srgbClr val="5DBFE7"/>
    <a:srgbClr val="99CCFF"/>
    <a:srgbClr val="FF0000"/>
    <a:srgbClr val="00FFFF"/>
    <a:srgbClr val="0000FF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46" autoAdjust="0"/>
    <p:restoredTop sz="90929"/>
  </p:normalViewPr>
  <p:slideViewPr>
    <p:cSldViewPr>
      <p:cViewPr varScale="1">
        <p:scale>
          <a:sx n="24" d="100"/>
          <a:sy n="24" d="100"/>
        </p:scale>
        <p:origin x="2820" y="42"/>
      </p:cViewPr>
      <p:guideLst>
        <p:guide orient="horz" pos="10138"/>
        <p:guide pos="6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振菲 楊" userId="b9ad2de50d97e8c4" providerId="LiveId" clId="{67B28774-0092-4071-8179-5E346678CFC7}"/>
    <pc:docChg chg="undo custSel modSld">
      <pc:chgData name="振菲 楊" userId="b9ad2de50d97e8c4" providerId="LiveId" clId="{67B28774-0092-4071-8179-5E346678CFC7}" dt="2024-09-03T08:19:01.434" v="193" actId="1076"/>
      <pc:docMkLst>
        <pc:docMk/>
      </pc:docMkLst>
      <pc:sldChg chg="addSp delSp modSp mod">
        <pc:chgData name="振菲 楊" userId="b9ad2de50d97e8c4" providerId="LiveId" clId="{67B28774-0092-4071-8179-5E346678CFC7}" dt="2024-09-03T08:19:01.434" v="193" actId="1076"/>
        <pc:sldMkLst>
          <pc:docMk/>
          <pc:sldMk cId="0" sldId="256"/>
        </pc:sldMkLst>
        <pc:spChg chg="add mod ord">
          <ac:chgData name="振菲 楊" userId="b9ad2de50d97e8c4" providerId="LiveId" clId="{67B28774-0092-4071-8179-5E346678CFC7}" dt="2024-09-03T08:11:27.655" v="108" actId="167"/>
          <ac:spMkLst>
            <pc:docMk/>
            <pc:sldMk cId="0" sldId="256"/>
            <ac:spMk id="2" creationId="{416C0D18-3E6C-4758-AEB5-51C78C4C8C64}"/>
          </ac:spMkLst>
        </pc:spChg>
        <pc:spChg chg="add del mod">
          <ac:chgData name="振菲 楊" userId="b9ad2de50d97e8c4" providerId="LiveId" clId="{67B28774-0092-4071-8179-5E346678CFC7}" dt="2024-09-03T08:08:21.861" v="37" actId="478"/>
          <ac:spMkLst>
            <pc:docMk/>
            <pc:sldMk cId="0" sldId="256"/>
            <ac:spMk id="5" creationId="{6E1A9988-40AD-44C4-94BA-54DB0295C523}"/>
          </ac:spMkLst>
        </pc:spChg>
        <pc:spChg chg="add del mod">
          <ac:chgData name="振菲 楊" userId="b9ad2de50d97e8c4" providerId="LiveId" clId="{67B28774-0092-4071-8179-5E346678CFC7}" dt="2024-09-03T08:13:54.755" v="138" actId="478"/>
          <ac:spMkLst>
            <pc:docMk/>
            <pc:sldMk cId="0" sldId="256"/>
            <ac:spMk id="6" creationId="{00B49FBA-0C52-4BF1-A116-A61427C8F8F1}"/>
          </ac:spMkLst>
        </pc:spChg>
        <pc:spChg chg="add mod">
          <ac:chgData name="振菲 楊" userId="b9ad2de50d97e8c4" providerId="LiveId" clId="{67B28774-0092-4071-8179-5E346678CFC7}" dt="2024-09-03T08:19:01.434" v="193" actId="1076"/>
          <ac:spMkLst>
            <pc:docMk/>
            <pc:sldMk cId="0" sldId="256"/>
            <ac:spMk id="7" creationId="{E02AD773-5BD3-4F57-BD43-2D6980320C72}"/>
          </ac:spMkLst>
        </pc:spChg>
        <pc:spChg chg="add del mod">
          <ac:chgData name="振菲 楊" userId="b9ad2de50d97e8c4" providerId="LiveId" clId="{67B28774-0092-4071-8179-5E346678CFC7}" dt="2024-09-03T08:08:04.170" v="34" actId="478"/>
          <ac:spMkLst>
            <pc:docMk/>
            <pc:sldMk cId="0" sldId="256"/>
            <ac:spMk id="13" creationId="{0FF1A27F-8BCA-4E80-B00C-4C7A9C7808A8}"/>
          </ac:spMkLst>
        </pc:spChg>
        <pc:picChg chg="add del mod ord">
          <ac:chgData name="振菲 楊" userId="b9ad2de50d97e8c4" providerId="LiveId" clId="{67B28774-0092-4071-8179-5E346678CFC7}" dt="2024-09-03T08:16:03.155" v="164" actId="1076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振菲 楊" userId="b9ad2de50d97e8c4" providerId="LiveId" clId="{67B28774-0092-4071-8179-5E346678CFC7}" dt="2024-09-03T08:07:35.493" v="30" actId="1076"/>
          <ac:picMkLst>
            <pc:docMk/>
            <pc:sldMk cId="0" sldId="256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650" y="9999663"/>
            <a:ext cx="18637250" cy="689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300" y="18240375"/>
            <a:ext cx="15347950" cy="8224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EF07-8BE9-4330-A792-5BF20F8AC1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40A5-818B-4FC8-85DC-C8571BD241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4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22588" y="2863850"/>
            <a:ext cx="4659312" cy="2574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2863850"/>
            <a:ext cx="13825538" cy="2574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CF9D-DAED-4303-BA91-5D30931B39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04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294F-C1F7-47F5-9343-3D52EEE361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4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63" y="20683538"/>
            <a:ext cx="18637250" cy="6392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963" y="13642975"/>
            <a:ext cx="18637250" cy="7040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B351-78B4-4683-92C1-035E6877F7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06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0" y="9299575"/>
            <a:ext cx="9242425" cy="1931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9475" y="9299575"/>
            <a:ext cx="9242425" cy="1931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2A46-8F5A-40E9-A4B2-E1C1E574A5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17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289050"/>
            <a:ext cx="19732625" cy="5364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205663"/>
            <a:ext cx="9686925" cy="300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207625"/>
            <a:ext cx="9686925" cy="1854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37900" y="7205663"/>
            <a:ext cx="9691688" cy="300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37900" y="10207625"/>
            <a:ext cx="9691688" cy="1854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230-FCF1-4E44-9BC6-D019BEF51E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50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14AA-E2B0-41CF-A7F2-5E26A4AF27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358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D031-750E-4DE9-BDB8-7B2774DC87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11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281113"/>
            <a:ext cx="7213600" cy="5454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281113"/>
            <a:ext cx="12257088" cy="27471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735763"/>
            <a:ext cx="7213600" cy="2201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A8B6-588D-4F70-BBD8-835732EDE7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7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63" y="22531388"/>
            <a:ext cx="13155612" cy="266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97363" y="2876550"/>
            <a:ext cx="13155612" cy="1931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7363" y="25192038"/>
            <a:ext cx="13155612" cy="3776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EB8E-DF6D-45DD-9878-97E177FE44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311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0" y="2863850"/>
            <a:ext cx="1863725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9138" tIns="154568" rIns="309138" bIns="1545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0" y="9299575"/>
            <a:ext cx="18637250" cy="193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29324300"/>
            <a:ext cx="45672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 algn="l"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1413" y="29324300"/>
            <a:ext cx="69437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4663" y="29324300"/>
            <a:ext cx="45672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 algn="r"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fld id="{E9EB3722-BFC8-484C-9B8F-CE43FCC7CC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2pPr>
      <a:lvl3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3pPr>
      <a:lvl4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4pPr>
      <a:lvl5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5pPr>
      <a:lvl6pPr marL="4572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6pPr>
      <a:lvl7pPr marL="9144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7pPr>
      <a:lvl8pPr marL="13716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8pPr>
      <a:lvl9pPr marL="18288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9pPr>
    </p:titleStyle>
    <p:bodyStyle>
      <a:lvl1pPr marL="1157288" indent="-1157288" algn="l" defTabSz="309086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511425" indent="-965200" algn="l" defTabSz="3090863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</a:defRPr>
      </a:lvl2pPr>
      <a:lvl3pPr marL="3863975" indent="-773113" algn="l" defTabSz="3090863" rtl="0" eaLnBrk="0" fontAlgn="base" hangingPunct="0">
        <a:spcBef>
          <a:spcPct val="20000"/>
        </a:spcBef>
        <a:spcAft>
          <a:spcPct val="0"/>
        </a:spcAft>
        <a:buChar char="•"/>
        <a:defRPr sz="8000">
          <a:solidFill>
            <a:schemeClr val="tx1"/>
          </a:solidFill>
          <a:latin typeface="+mn-lt"/>
        </a:defRPr>
      </a:lvl3pPr>
      <a:lvl4pPr marL="5410200" indent="-773113" algn="l" defTabSz="3090863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</a:defRPr>
      </a:lvl4pPr>
      <a:lvl5pPr marL="69532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5pPr>
      <a:lvl6pPr marL="74104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6pPr>
      <a:lvl7pPr marL="78676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7pPr>
      <a:lvl8pPr marL="83248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8pPr>
      <a:lvl9pPr marL="87820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6C0D18-3E6C-4758-AEB5-51C78C4C8C64}"/>
              </a:ext>
            </a:extLst>
          </p:cNvPr>
          <p:cNvSpPr/>
          <p:nvPr/>
        </p:nvSpPr>
        <p:spPr bwMode="auto">
          <a:xfrm>
            <a:off x="7000877" y="422274"/>
            <a:ext cx="10210796" cy="715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User\Desktop\台科案子\參賽海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74"/>
            <a:ext cx="21982412" cy="317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93750" y="3140075"/>
            <a:ext cx="20415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專題名稱</a:t>
            </a:r>
            <a:endParaRPr lang="zh-TW" alt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055" name="Rectangle 142"/>
          <p:cNvSpPr>
            <a:spLocks noChangeArrowheads="1"/>
          </p:cNvSpPr>
          <p:nvPr/>
        </p:nvSpPr>
        <p:spPr bwMode="auto">
          <a:xfrm>
            <a:off x="725488" y="4816475"/>
            <a:ext cx="2045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8" name="矩形 4"/>
          <p:cNvSpPr>
            <a:spLocks noChangeArrowheads="1"/>
          </p:cNvSpPr>
          <p:nvPr/>
        </p:nvSpPr>
        <p:spPr bwMode="auto">
          <a:xfrm>
            <a:off x="600075" y="6569075"/>
            <a:ext cx="249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79525"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摘要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087" name="矩形 39"/>
          <p:cNvSpPr>
            <a:spLocks noChangeArrowheads="1"/>
          </p:cNvSpPr>
          <p:nvPr/>
        </p:nvSpPr>
        <p:spPr bwMode="auto">
          <a:xfrm>
            <a:off x="17391756" y="1814146"/>
            <a:ext cx="4163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參賽隊伍編號：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600074" y="11424819"/>
            <a:ext cx="3276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研究方法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590550" y="18374310"/>
            <a:ext cx="328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 startAt="2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實驗步驟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600073" y="26000075"/>
            <a:ext cx="249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 startAt="3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結論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590550" y="7476291"/>
            <a:ext cx="19592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海報尺寸</a:t>
            </a:r>
            <a:r>
              <a:rPr lang="en-US" altLang="zh-TW" dirty="0">
                <a:latin typeface="Arial"/>
                <a:ea typeface="Arial"/>
                <a:cs typeface="Arial"/>
                <a:sym typeface="Arial"/>
              </a:rPr>
              <a:t>A0-size(84cm×120cm)</a:t>
            </a:r>
            <a:r>
              <a:rPr lang="zh-TW" altLang="en-US" dirty="0"/>
              <a:t>。摘要以下章節，作者可視專題成果，彈性調整內文格式。</a:t>
            </a:r>
            <a:endParaRPr lang="zh-TW" altLang="en-US" dirty="0">
              <a:latin typeface="Arial"/>
              <a:ea typeface="Arial"/>
              <a:cs typeface="Arial"/>
              <a:sym typeface="Arial"/>
            </a:endParaRPr>
          </a:p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為公評審查，海報內不得置入校名、校徽、指導老師姓名、實驗室名稱等圖文字樣。</a:t>
            </a:r>
          </a:p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海報設計請以圖表為主，加以文字補充說明，方便觀看者能在短時間了解內容。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877" y="492614"/>
            <a:ext cx="10210796" cy="7157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02AD773-5BD3-4F57-BD43-2D6980320C72}"/>
              </a:ext>
            </a:extLst>
          </p:cNvPr>
          <p:cNvSpPr/>
          <p:nvPr/>
        </p:nvSpPr>
        <p:spPr bwMode="auto">
          <a:xfrm>
            <a:off x="6767437" y="313341"/>
            <a:ext cx="10677675" cy="923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8375"/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第十屆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(2025)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北區跨校機械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工程學系</a:t>
            </a:r>
          </a:p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62AEBB-02F6-4526-A249-EDC933ABCC87}"/>
              </a:ext>
            </a:extLst>
          </p:cNvPr>
          <p:cNvSpPr/>
          <p:nvPr/>
        </p:nvSpPr>
        <p:spPr bwMode="auto">
          <a:xfrm>
            <a:off x="4714877" y="422274"/>
            <a:ext cx="2052560" cy="167308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8B38FE-AE06-431C-B0C2-A1B190AEE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6180"/>
            <a:ext cx="2438095" cy="243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118</Words>
  <Application>Microsoft Office PowerPoint</Application>
  <PresentationFormat>自訂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Arial</vt:lpstr>
      <vt:lpstr>Times New Roman</vt:lpstr>
      <vt:lpstr>默认设计模板</vt:lpstr>
      <vt:lpstr>PowerPoint 簡報</vt:lpstr>
    </vt:vector>
  </TitlesOfParts>
  <Company>Nanyang Technological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CNC Lab</dc:creator>
  <cp:lastModifiedBy>sean</cp:lastModifiedBy>
  <cp:revision>200</cp:revision>
  <dcterms:created xsi:type="dcterms:W3CDTF">2000-05-02T06:04:20Z</dcterms:created>
  <dcterms:modified xsi:type="dcterms:W3CDTF">2025-10-11T05:05:04Z</dcterms:modified>
</cp:coreProperties>
</file>